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3240088" cy="50403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55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C68D0D-A297-4B2D-9878-AFCA5CC5F3D8}" v="1" dt="2023-07-24T15:28:49.9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06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30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007" y="824885"/>
            <a:ext cx="2754075" cy="1754776"/>
          </a:xfrm>
        </p:spPr>
        <p:txBody>
          <a:bodyPr anchor="b"/>
          <a:lstStyle>
            <a:lvl1pPr algn="ctr">
              <a:defRPr sz="2126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5011" y="2647331"/>
            <a:ext cx="2430066" cy="1216909"/>
          </a:xfrm>
        </p:spPr>
        <p:txBody>
          <a:bodyPr/>
          <a:lstStyle>
            <a:lvl1pPr marL="0" indent="0" algn="ctr">
              <a:buNone/>
              <a:defRPr sz="850"/>
            </a:lvl1pPr>
            <a:lvl2pPr marL="161986" indent="0" algn="ctr">
              <a:buNone/>
              <a:defRPr sz="709"/>
            </a:lvl2pPr>
            <a:lvl3pPr marL="323972" indent="0" algn="ctr">
              <a:buNone/>
              <a:defRPr sz="638"/>
            </a:lvl3pPr>
            <a:lvl4pPr marL="485958" indent="0" algn="ctr">
              <a:buNone/>
              <a:defRPr sz="567"/>
            </a:lvl4pPr>
            <a:lvl5pPr marL="647944" indent="0" algn="ctr">
              <a:buNone/>
              <a:defRPr sz="567"/>
            </a:lvl5pPr>
            <a:lvl6pPr marL="809930" indent="0" algn="ctr">
              <a:buNone/>
              <a:defRPr sz="567"/>
            </a:lvl6pPr>
            <a:lvl7pPr marL="971916" indent="0" algn="ctr">
              <a:buNone/>
              <a:defRPr sz="567"/>
            </a:lvl7pPr>
            <a:lvl8pPr marL="1133902" indent="0" algn="ctr">
              <a:buNone/>
              <a:defRPr sz="567"/>
            </a:lvl8pPr>
            <a:lvl9pPr marL="1295888" indent="0" algn="ctr">
              <a:buNone/>
              <a:defRPr sz="567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8C0A1-2B2D-4AB8-A55B-5A8A2F4B100D}" type="datetimeFigureOut">
              <a:rPr lang="pt-BR" smtClean="0"/>
              <a:t>24/07/2023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E4E1-F111-4595-9E7D-D998BDCD95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9762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8C0A1-2B2D-4AB8-A55B-5A8A2F4B100D}" type="datetimeFigureOut">
              <a:rPr lang="pt-BR" smtClean="0"/>
              <a:t>24/07/2023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E4E1-F111-4595-9E7D-D998BDCD95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9707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688" y="268350"/>
            <a:ext cx="698644" cy="427143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56" y="268350"/>
            <a:ext cx="2055431" cy="427143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8C0A1-2B2D-4AB8-A55B-5A8A2F4B100D}" type="datetimeFigureOut">
              <a:rPr lang="pt-BR" smtClean="0"/>
              <a:t>24/07/2023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E4E1-F111-4595-9E7D-D998BDCD95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732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8C0A1-2B2D-4AB8-A55B-5A8A2F4B100D}" type="datetimeFigureOut">
              <a:rPr lang="pt-BR" smtClean="0"/>
              <a:t>24/07/2023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E4E1-F111-4595-9E7D-D998BDCD95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3127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69" y="1256579"/>
            <a:ext cx="2794576" cy="2096630"/>
          </a:xfrm>
        </p:spPr>
        <p:txBody>
          <a:bodyPr anchor="b"/>
          <a:lstStyle>
            <a:lvl1pPr>
              <a:defRPr sz="2126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69" y="3373044"/>
            <a:ext cx="2794576" cy="1102568"/>
          </a:xfrm>
        </p:spPr>
        <p:txBody>
          <a:bodyPr/>
          <a:lstStyle>
            <a:lvl1pPr marL="0" indent="0">
              <a:buNone/>
              <a:defRPr sz="850">
                <a:solidFill>
                  <a:schemeClr val="tx1"/>
                </a:solidFill>
              </a:defRPr>
            </a:lvl1pPr>
            <a:lvl2pPr marL="161986" indent="0">
              <a:buNone/>
              <a:defRPr sz="709">
                <a:solidFill>
                  <a:schemeClr val="tx1">
                    <a:tint val="75000"/>
                  </a:schemeClr>
                </a:solidFill>
              </a:defRPr>
            </a:lvl2pPr>
            <a:lvl3pPr marL="323972" indent="0">
              <a:buNone/>
              <a:defRPr sz="638">
                <a:solidFill>
                  <a:schemeClr val="tx1">
                    <a:tint val="75000"/>
                  </a:schemeClr>
                </a:solidFill>
              </a:defRPr>
            </a:lvl3pPr>
            <a:lvl4pPr marL="485958" indent="0">
              <a:buNone/>
              <a:defRPr sz="567">
                <a:solidFill>
                  <a:schemeClr val="tx1">
                    <a:tint val="75000"/>
                  </a:schemeClr>
                </a:solidFill>
              </a:defRPr>
            </a:lvl4pPr>
            <a:lvl5pPr marL="647944" indent="0">
              <a:buNone/>
              <a:defRPr sz="567">
                <a:solidFill>
                  <a:schemeClr val="tx1">
                    <a:tint val="75000"/>
                  </a:schemeClr>
                </a:solidFill>
              </a:defRPr>
            </a:lvl5pPr>
            <a:lvl6pPr marL="809930" indent="0">
              <a:buNone/>
              <a:defRPr sz="567">
                <a:solidFill>
                  <a:schemeClr val="tx1">
                    <a:tint val="75000"/>
                  </a:schemeClr>
                </a:solidFill>
              </a:defRPr>
            </a:lvl6pPr>
            <a:lvl7pPr marL="971916" indent="0">
              <a:buNone/>
              <a:defRPr sz="567">
                <a:solidFill>
                  <a:schemeClr val="tx1">
                    <a:tint val="75000"/>
                  </a:schemeClr>
                </a:solidFill>
              </a:defRPr>
            </a:lvl7pPr>
            <a:lvl8pPr marL="1133902" indent="0">
              <a:buNone/>
              <a:defRPr sz="567">
                <a:solidFill>
                  <a:schemeClr val="tx1">
                    <a:tint val="75000"/>
                  </a:schemeClr>
                </a:solidFill>
              </a:defRPr>
            </a:lvl8pPr>
            <a:lvl9pPr marL="1295888" indent="0">
              <a:buNone/>
              <a:defRPr sz="5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8C0A1-2B2D-4AB8-A55B-5A8A2F4B100D}" type="datetimeFigureOut">
              <a:rPr lang="pt-BR" smtClean="0"/>
              <a:t>24/07/2023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E4E1-F111-4595-9E7D-D998BDCD95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6893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56" y="1341750"/>
            <a:ext cx="1377037" cy="319803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95" y="1341750"/>
            <a:ext cx="1377037" cy="319803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8C0A1-2B2D-4AB8-A55B-5A8A2F4B100D}" type="datetimeFigureOut">
              <a:rPr lang="pt-BR" smtClean="0"/>
              <a:t>24/07/2023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E4E1-F111-4595-9E7D-D998BDCD95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5753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78" y="268351"/>
            <a:ext cx="2794576" cy="974228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78" y="1235577"/>
            <a:ext cx="1370709" cy="605537"/>
          </a:xfrm>
        </p:spPr>
        <p:txBody>
          <a:bodyPr anchor="b"/>
          <a:lstStyle>
            <a:lvl1pPr marL="0" indent="0">
              <a:buNone/>
              <a:defRPr sz="850" b="1"/>
            </a:lvl1pPr>
            <a:lvl2pPr marL="161986" indent="0">
              <a:buNone/>
              <a:defRPr sz="709" b="1"/>
            </a:lvl2pPr>
            <a:lvl3pPr marL="323972" indent="0">
              <a:buNone/>
              <a:defRPr sz="638" b="1"/>
            </a:lvl3pPr>
            <a:lvl4pPr marL="485958" indent="0">
              <a:buNone/>
              <a:defRPr sz="567" b="1"/>
            </a:lvl4pPr>
            <a:lvl5pPr marL="647944" indent="0">
              <a:buNone/>
              <a:defRPr sz="567" b="1"/>
            </a:lvl5pPr>
            <a:lvl6pPr marL="809930" indent="0">
              <a:buNone/>
              <a:defRPr sz="567" b="1"/>
            </a:lvl6pPr>
            <a:lvl7pPr marL="971916" indent="0">
              <a:buNone/>
              <a:defRPr sz="567" b="1"/>
            </a:lvl7pPr>
            <a:lvl8pPr marL="1133902" indent="0">
              <a:buNone/>
              <a:defRPr sz="567" b="1"/>
            </a:lvl8pPr>
            <a:lvl9pPr marL="1295888" indent="0">
              <a:buNone/>
              <a:defRPr sz="567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78" y="1841114"/>
            <a:ext cx="1370709" cy="270800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95" y="1235577"/>
            <a:ext cx="1377459" cy="605537"/>
          </a:xfrm>
        </p:spPr>
        <p:txBody>
          <a:bodyPr anchor="b"/>
          <a:lstStyle>
            <a:lvl1pPr marL="0" indent="0">
              <a:buNone/>
              <a:defRPr sz="850" b="1"/>
            </a:lvl1pPr>
            <a:lvl2pPr marL="161986" indent="0">
              <a:buNone/>
              <a:defRPr sz="709" b="1"/>
            </a:lvl2pPr>
            <a:lvl3pPr marL="323972" indent="0">
              <a:buNone/>
              <a:defRPr sz="638" b="1"/>
            </a:lvl3pPr>
            <a:lvl4pPr marL="485958" indent="0">
              <a:buNone/>
              <a:defRPr sz="567" b="1"/>
            </a:lvl4pPr>
            <a:lvl5pPr marL="647944" indent="0">
              <a:buNone/>
              <a:defRPr sz="567" b="1"/>
            </a:lvl5pPr>
            <a:lvl6pPr marL="809930" indent="0">
              <a:buNone/>
              <a:defRPr sz="567" b="1"/>
            </a:lvl6pPr>
            <a:lvl7pPr marL="971916" indent="0">
              <a:buNone/>
              <a:defRPr sz="567" b="1"/>
            </a:lvl7pPr>
            <a:lvl8pPr marL="1133902" indent="0">
              <a:buNone/>
              <a:defRPr sz="567" b="1"/>
            </a:lvl8pPr>
            <a:lvl9pPr marL="1295888" indent="0">
              <a:buNone/>
              <a:defRPr sz="567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95" y="1841114"/>
            <a:ext cx="1377459" cy="270800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8C0A1-2B2D-4AB8-A55B-5A8A2F4B100D}" type="datetimeFigureOut">
              <a:rPr lang="pt-BR" smtClean="0"/>
              <a:t>24/07/2023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E4E1-F111-4595-9E7D-D998BDCD95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9442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8C0A1-2B2D-4AB8-A55B-5A8A2F4B100D}" type="datetimeFigureOut">
              <a:rPr lang="pt-BR" smtClean="0"/>
              <a:t>24/07/2023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E4E1-F111-4595-9E7D-D998BDCD95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8578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8C0A1-2B2D-4AB8-A55B-5A8A2F4B100D}" type="datetimeFigureOut">
              <a:rPr lang="pt-BR" smtClean="0"/>
              <a:t>24/07/2023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E4E1-F111-4595-9E7D-D998BDCD95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7955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78" y="336021"/>
            <a:ext cx="1045013" cy="1176073"/>
          </a:xfrm>
        </p:spPr>
        <p:txBody>
          <a:bodyPr anchor="b"/>
          <a:lstStyle>
            <a:lvl1pPr>
              <a:defRPr sz="1134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459" y="725713"/>
            <a:ext cx="1640295" cy="3581889"/>
          </a:xfrm>
        </p:spPr>
        <p:txBody>
          <a:bodyPr/>
          <a:lstStyle>
            <a:lvl1pPr>
              <a:defRPr sz="1134"/>
            </a:lvl1pPr>
            <a:lvl2pPr>
              <a:defRPr sz="992"/>
            </a:lvl2pPr>
            <a:lvl3pPr>
              <a:defRPr sz="850"/>
            </a:lvl3pPr>
            <a:lvl4pPr>
              <a:defRPr sz="709"/>
            </a:lvl4pPr>
            <a:lvl5pPr>
              <a:defRPr sz="709"/>
            </a:lvl5pPr>
            <a:lvl6pPr>
              <a:defRPr sz="709"/>
            </a:lvl6pPr>
            <a:lvl7pPr>
              <a:defRPr sz="709"/>
            </a:lvl7pPr>
            <a:lvl8pPr>
              <a:defRPr sz="709"/>
            </a:lvl8pPr>
            <a:lvl9pPr>
              <a:defRPr sz="709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78" y="1512094"/>
            <a:ext cx="1045013" cy="2801341"/>
          </a:xfrm>
        </p:spPr>
        <p:txBody>
          <a:bodyPr/>
          <a:lstStyle>
            <a:lvl1pPr marL="0" indent="0">
              <a:buNone/>
              <a:defRPr sz="567"/>
            </a:lvl1pPr>
            <a:lvl2pPr marL="161986" indent="0">
              <a:buNone/>
              <a:defRPr sz="496"/>
            </a:lvl2pPr>
            <a:lvl3pPr marL="323972" indent="0">
              <a:buNone/>
              <a:defRPr sz="425"/>
            </a:lvl3pPr>
            <a:lvl4pPr marL="485958" indent="0">
              <a:buNone/>
              <a:defRPr sz="354"/>
            </a:lvl4pPr>
            <a:lvl5pPr marL="647944" indent="0">
              <a:buNone/>
              <a:defRPr sz="354"/>
            </a:lvl5pPr>
            <a:lvl6pPr marL="809930" indent="0">
              <a:buNone/>
              <a:defRPr sz="354"/>
            </a:lvl6pPr>
            <a:lvl7pPr marL="971916" indent="0">
              <a:buNone/>
              <a:defRPr sz="354"/>
            </a:lvl7pPr>
            <a:lvl8pPr marL="1133902" indent="0">
              <a:buNone/>
              <a:defRPr sz="354"/>
            </a:lvl8pPr>
            <a:lvl9pPr marL="1295888" indent="0">
              <a:buNone/>
              <a:defRPr sz="354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8C0A1-2B2D-4AB8-A55B-5A8A2F4B100D}" type="datetimeFigureOut">
              <a:rPr lang="pt-BR" smtClean="0"/>
              <a:t>24/07/2023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E4E1-F111-4595-9E7D-D998BDCD95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5616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78" y="336021"/>
            <a:ext cx="1045013" cy="1176073"/>
          </a:xfrm>
        </p:spPr>
        <p:txBody>
          <a:bodyPr anchor="b"/>
          <a:lstStyle>
            <a:lvl1pPr>
              <a:defRPr sz="1134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459" y="725713"/>
            <a:ext cx="1640295" cy="3581889"/>
          </a:xfrm>
        </p:spPr>
        <p:txBody>
          <a:bodyPr anchor="t"/>
          <a:lstStyle>
            <a:lvl1pPr marL="0" indent="0">
              <a:buNone/>
              <a:defRPr sz="1134"/>
            </a:lvl1pPr>
            <a:lvl2pPr marL="161986" indent="0">
              <a:buNone/>
              <a:defRPr sz="992"/>
            </a:lvl2pPr>
            <a:lvl3pPr marL="323972" indent="0">
              <a:buNone/>
              <a:defRPr sz="850"/>
            </a:lvl3pPr>
            <a:lvl4pPr marL="485958" indent="0">
              <a:buNone/>
              <a:defRPr sz="709"/>
            </a:lvl4pPr>
            <a:lvl5pPr marL="647944" indent="0">
              <a:buNone/>
              <a:defRPr sz="709"/>
            </a:lvl5pPr>
            <a:lvl6pPr marL="809930" indent="0">
              <a:buNone/>
              <a:defRPr sz="709"/>
            </a:lvl6pPr>
            <a:lvl7pPr marL="971916" indent="0">
              <a:buNone/>
              <a:defRPr sz="709"/>
            </a:lvl7pPr>
            <a:lvl8pPr marL="1133902" indent="0">
              <a:buNone/>
              <a:defRPr sz="709"/>
            </a:lvl8pPr>
            <a:lvl9pPr marL="1295888" indent="0">
              <a:buNone/>
              <a:defRPr sz="709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78" y="1512094"/>
            <a:ext cx="1045013" cy="2801341"/>
          </a:xfrm>
        </p:spPr>
        <p:txBody>
          <a:bodyPr/>
          <a:lstStyle>
            <a:lvl1pPr marL="0" indent="0">
              <a:buNone/>
              <a:defRPr sz="567"/>
            </a:lvl1pPr>
            <a:lvl2pPr marL="161986" indent="0">
              <a:buNone/>
              <a:defRPr sz="496"/>
            </a:lvl2pPr>
            <a:lvl3pPr marL="323972" indent="0">
              <a:buNone/>
              <a:defRPr sz="425"/>
            </a:lvl3pPr>
            <a:lvl4pPr marL="485958" indent="0">
              <a:buNone/>
              <a:defRPr sz="354"/>
            </a:lvl4pPr>
            <a:lvl5pPr marL="647944" indent="0">
              <a:buNone/>
              <a:defRPr sz="354"/>
            </a:lvl5pPr>
            <a:lvl6pPr marL="809930" indent="0">
              <a:buNone/>
              <a:defRPr sz="354"/>
            </a:lvl6pPr>
            <a:lvl7pPr marL="971916" indent="0">
              <a:buNone/>
              <a:defRPr sz="354"/>
            </a:lvl7pPr>
            <a:lvl8pPr marL="1133902" indent="0">
              <a:buNone/>
              <a:defRPr sz="354"/>
            </a:lvl8pPr>
            <a:lvl9pPr marL="1295888" indent="0">
              <a:buNone/>
              <a:defRPr sz="354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8C0A1-2B2D-4AB8-A55B-5A8A2F4B100D}" type="datetimeFigureOut">
              <a:rPr lang="pt-BR" smtClean="0"/>
              <a:t>24/07/2023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2E4E1-F111-4595-9E7D-D998BDCD95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2940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56" y="268351"/>
            <a:ext cx="2794576" cy="9742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56" y="1341750"/>
            <a:ext cx="2794576" cy="3198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56" y="4671625"/>
            <a:ext cx="729020" cy="2683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D8C0A1-2B2D-4AB8-A55B-5A8A2F4B100D}" type="datetimeFigureOut">
              <a:rPr lang="pt-BR" smtClean="0"/>
              <a:t>24/07/2023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79" y="4671625"/>
            <a:ext cx="1093530" cy="2683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312" y="4671625"/>
            <a:ext cx="729020" cy="2683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2E4E1-F111-4595-9E7D-D998BDCD952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6643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23972" rtl="0" eaLnBrk="1" latinLnBrk="0" hangingPunct="1">
        <a:lnSpc>
          <a:spcPct val="90000"/>
        </a:lnSpc>
        <a:spcBef>
          <a:spcPct val="0"/>
        </a:spcBef>
        <a:buNone/>
        <a:defRPr sz="15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3" indent="-80993" algn="l" defTabSz="323972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992" kern="1200">
          <a:solidFill>
            <a:schemeClr val="tx1"/>
          </a:solidFill>
          <a:latin typeface="+mn-lt"/>
          <a:ea typeface="+mn-ea"/>
          <a:cs typeface="+mn-cs"/>
        </a:defRPr>
      </a:lvl1pPr>
      <a:lvl2pPr marL="242979" indent="-80993" algn="l" defTabSz="323972" rtl="0" eaLnBrk="1" latinLnBrk="0" hangingPunct="1">
        <a:lnSpc>
          <a:spcPct val="90000"/>
        </a:lnSpc>
        <a:spcBef>
          <a:spcPts val="177"/>
        </a:spcBef>
        <a:buFont typeface="Arial" panose="020B0604020202020204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2pPr>
      <a:lvl3pPr marL="404965" indent="-80993" algn="l" defTabSz="323972" rtl="0" eaLnBrk="1" latinLnBrk="0" hangingPunct="1">
        <a:lnSpc>
          <a:spcPct val="90000"/>
        </a:lnSpc>
        <a:spcBef>
          <a:spcPts val="177"/>
        </a:spcBef>
        <a:buFont typeface="Arial" panose="020B0604020202020204" pitchFamily="34" charset="0"/>
        <a:buChar char="•"/>
        <a:defRPr sz="709" kern="1200">
          <a:solidFill>
            <a:schemeClr val="tx1"/>
          </a:solidFill>
          <a:latin typeface="+mn-lt"/>
          <a:ea typeface="+mn-ea"/>
          <a:cs typeface="+mn-cs"/>
        </a:defRPr>
      </a:lvl3pPr>
      <a:lvl4pPr marL="566951" indent="-80993" algn="l" defTabSz="323972" rtl="0" eaLnBrk="1" latinLnBrk="0" hangingPunct="1">
        <a:lnSpc>
          <a:spcPct val="90000"/>
        </a:lnSpc>
        <a:spcBef>
          <a:spcPts val="177"/>
        </a:spcBef>
        <a:buFont typeface="Arial" panose="020B0604020202020204" pitchFamily="34" charset="0"/>
        <a:buChar char="•"/>
        <a:defRPr sz="638" kern="1200">
          <a:solidFill>
            <a:schemeClr val="tx1"/>
          </a:solidFill>
          <a:latin typeface="+mn-lt"/>
          <a:ea typeface="+mn-ea"/>
          <a:cs typeface="+mn-cs"/>
        </a:defRPr>
      </a:lvl4pPr>
      <a:lvl5pPr marL="728937" indent="-80993" algn="l" defTabSz="323972" rtl="0" eaLnBrk="1" latinLnBrk="0" hangingPunct="1">
        <a:lnSpc>
          <a:spcPct val="90000"/>
        </a:lnSpc>
        <a:spcBef>
          <a:spcPts val="177"/>
        </a:spcBef>
        <a:buFont typeface="Arial" panose="020B0604020202020204" pitchFamily="34" charset="0"/>
        <a:buChar char="•"/>
        <a:defRPr sz="638" kern="1200">
          <a:solidFill>
            <a:schemeClr val="tx1"/>
          </a:solidFill>
          <a:latin typeface="+mn-lt"/>
          <a:ea typeface="+mn-ea"/>
          <a:cs typeface="+mn-cs"/>
        </a:defRPr>
      </a:lvl5pPr>
      <a:lvl6pPr marL="890923" indent="-80993" algn="l" defTabSz="323972" rtl="0" eaLnBrk="1" latinLnBrk="0" hangingPunct="1">
        <a:lnSpc>
          <a:spcPct val="90000"/>
        </a:lnSpc>
        <a:spcBef>
          <a:spcPts val="177"/>
        </a:spcBef>
        <a:buFont typeface="Arial" panose="020B0604020202020204" pitchFamily="34" charset="0"/>
        <a:buChar char="•"/>
        <a:defRPr sz="63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09" indent="-80993" algn="l" defTabSz="323972" rtl="0" eaLnBrk="1" latinLnBrk="0" hangingPunct="1">
        <a:lnSpc>
          <a:spcPct val="90000"/>
        </a:lnSpc>
        <a:spcBef>
          <a:spcPts val="177"/>
        </a:spcBef>
        <a:buFont typeface="Arial" panose="020B0604020202020204" pitchFamily="34" charset="0"/>
        <a:buChar char="•"/>
        <a:defRPr sz="638" kern="1200">
          <a:solidFill>
            <a:schemeClr val="tx1"/>
          </a:solidFill>
          <a:latin typeface="+mn-lt"/>
          <a:ea typeface="+mn-ea"/>
          <a:cs typeface="+mn-cs"/>
        </a:defRPr>
      </a:lvl7pPr>
      <a:lvl8pPr marL="1214895" indent="-80993" algn="l" defTabSz="323972" rtl="0" eaLnBrk="1" latinLnBrk="0" hangingPunct="1">
        <a:lnSpc>
          <a:spcPct val="90000"/>
        </a:lnSpc>
        <a:spcBef>
          <a:spcPts val="177"/>
        </a:spcBef>
        <a:buFont typeface="Arial" panose="020B0604020202020204" pitchFamily="34" charset="0"/>
        <a:buChar char="•"/>
        <a:defRPr sz="638" kern="1200">
          <a:solidFill>
            <a:schemeClr val="tx1"/>
          </a:solidFill>
          <a:latin typeface="+mn-lt"/>
          <a:ea typeface="+mn-ea"/>
          <a:cs typeface="+mn-cs"/>
        </a:defRPr>
      </a:lvl8pPr>
      <a:lvl9pPr marL="1376881" indent="-80993" algn="l" defTabSz="323972" rtl="0" eaLnBrk="1" latinLnBrk="0" hangingPunct="1">
        <a:lnSpc>
          <a:spcPct val="90000"/>
        </a:lnSpc>
        <a:spcBef>
          <a:spcPts val="177"/>
        </a:spcBef>
        <a:buFont typeface="Arial" panose="020B0604020202020204" pitchFamily="34" charset="0"/>
        <a:buChar char="•"/>
        <a:defRPr sz="63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72" rtl="0" eaLnBrk="1" latinLnBrk="0" hangingPunct="1">
        <a:defRPr sz="638" kern="1200">
          <a:solidFill>
            <a:schemeClr val="tx1"/>
          </a:solidFill>
          <a:latin typeface="+mn-lt"/>
          <a:ea typeface="+mn-ea"/>
          <a:cs typeface="+mn-cs"/>
        </a:defRPr>
      </a:lvl1pPr>
      <a:lvl2pPr marL="161986" algn="l" defTabSz="323972" rtl="0" eaLnBrk="1" latinLnBrk="0" hangingPunct="1">
        <a:defRPr sz="638" kern="1200">
          <a:solidFill>
            <a:schemeClr val="tx1"/>
          </a:solidFill>
          <a:latin typeface="+mn-lt"/>
          <a:ea typeface="+mn-ea"/>
          <a:cs typeface="+mn-cs"/>
        </a:defRPr>
      </a:lvl2pPr>
      <a:lvl3pPr marL="323972" algn="l" defTabSz="323972" rtl="0" eaLnBrk="1" latinLnBrk="0" hangingPunct="1">
        <a:defRPr sz="638" kern="1200">
          <a:solidFill>
            <a:schemeClr val="tx1"/>
          </a:solidFill>
          <a:latin typeface="+mn-lt"/>
          <a:ea typeface="+mn-ea"/>
          <a:cs typeface="+mn-cs"/>
        </a:defRPr>
      </a:lvl3pPr>
      <a:lvl4pPr marL="485958" algn="l" defTabSz="323972" rtl="0" eaLnBrk="1" latinLnBrk="0" hangingPunct="1">
        <a:defRPr sz="638" kern="1200">
          <a:solidFill>
            <a:schemeClr val="tx1"/>
          </a:solidFill>
          <a:latin typeface="+mn-lt"/>
          <a:ea typeface="+mn-ea"/>
          <a:cs typeface="+mn-cs"/>
        </a:defRPr>
      </a:lvl4pPr>
      <a:lvl5pPr marL="647944" algn="l" defTabSz="323972" rtl="0" eaLnBrk="1" latinLnBrk="0" hangingPunct="1">
        <a:defRPr sz="638" kern="1200">
          <a:solidFill>
            <a:schemeClr val="tx1"/>
          </a:solidFill>
          <a:latin typeface="+mn-lt"/>
          <a:ea typeface="+mn-ea"/>
          <a:cs typeface="+mn-cs"/>
        </a:defRPr>
      </a:lvl5pPr>
      <a:lvl6pPr marL="809930" algn="l" defTabSz="323972" rtl="0" eaLnBrk="1" latinLnBrk="0" hangingPunct="1">
        <a:defRPr sz="638" kern="1200">
          <a:solidFill>
            <a:schemeClr val="tx1"/>
          </a:solidFill>
          <a:latin typeface="+mn-lt"/>
          <a:ea typeface="+mn-ea"/>
          <a:cs typeface="+mn-cs"/>
        </a:defRPr>
      </a:lvl6pPr>
      <a:lvl7pPr marL="971916" algn="l" defTabSz="323972" rtl="0" eaLnBrk="1" latinLnBrk="0" hangingPunct="1">
        <a:defRPr sz="63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02" algn="l" defTabSz="323972" rtl="0" eaLnBrk="1" latinLnBrk="0" hangingPunct="1">
        <a:defRPr sz="638" kern="1200">
          <a:solidFill>
            <a:schemeClr val="tx1"/>
          </a:solidFill>
          <a:latin typeface="+mn-lt"/>
          <a:ea typeface="+mn-ea"/>
          <a:cs typeface="+mn-cs"/>
        </a:defRPr>
      </a:lvl8pPr>
      <a:lvl9pPr marL="1295888" algn="l" defTabSz="323972" rtl="0" eaLnBrk="1" latinLnBrk="0" hangingPunct="1">
        <a:defRPr sz="63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00CBD2E6-8CA0-D8B5-C263-45B225CA4E9B}"/>
              </a:ext>
            </a:extLst>
          </p:cNvPr>
          <p:cNvSpPr/>
          <p:nvPr/>
        </p:nvSpPr>
        <p:spPr>
          <a:xfrm>
            <a:off x="0" y="0"/>
            <a:ext cx="3240088" cy="5040313"/>
          </a:xfrm>
          <a:prstGeom prst="rect">
            <a:avLst/>
          </a:prstGeom>
          <a:solidFill>
            <a:srgbClr val="555555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3" name="Imagem 2" descr="Uma imagem contendo Interface gráfica do usuário&#10;&#10;Descrição gerada automaticamente">
            <a:extLst>
              <a:ext uri="{FF2B5EF4-FFF2-40B4-BE49-F238E27FC236}">
                <a16:creationId xmlns:a16="http://schemas.microsoft.com/office/drawing/2014/main" id="{E57E3A23-8DFB-C7E5-895D-3452591B76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9523"/>
            <a:ext cx="3240088" cy="4860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229607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7893571b-6c2c-4cef-b4da-7d4b266a0626}" enabled="0" method="" siteId="{7893571b-6c2c-4cef-b4da-7d4b266a062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</TotalTime>
  <Words>0</Words>
  <Application>Microsoft Office PowerPoint</Application>
  <PresentationFormat>Personalizar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Fabiana Ibrahim (Fabiana)</dc:creator>
  <cp:lastModifiedBy>Fabiana Ibrahim (Fabiana)</cp:lastModifiedBy>
  <cp:revision>2</cp:revision>
  <dcterms:created xsi:type="dcterms:W3CDTF">2023-07-24T15:21:54Z</dcterms:created>
  <dcterms:modified xsi:type="dcterms:W3CDTF">2023-07-24T15:30:13Z</dcterms:modified>
</cp:coreProperties>
</file>